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79"/>
    <p:restoredTop sz="94613"/>
  </p:normalViewPr>
  <p:slideViewPr>
    <p:cSldViewPr snapToGrid="0" snapToObjects="1">
      <p:cViewPr varScale="1">
        <p:scale>
          <a:sx n="132" d="100"/>
          <a:sy n="132" d="100"/>
        </p:scale>
        <p:origin x="1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6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1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2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9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7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4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18D6D-55F0-E44E-8681-96532DE02676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5E6A-C981-5D42-A2B6-EBD187F13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9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EJeAuQ7pkp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2EuYqj_0U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tiff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het.colorado.edu/sims/html/circuit-construction-kit-dc/latest/circuit-construction-kit-dc_en.html" TargetMode="External"/><Relationship Id="rId3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Circuit Wizardry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2019 Robert C </a:t>
            </a:r>
            <a:r>
              <a:rPr lang="en-US" dirty="0" err="1" smtClean="0"/>
              <a:t>Fisler</a:t>
            </a:r>
            <a:r>
              <a:rPr lang="en-US" dirty="0" smtClean="0"/>
              <a:t> Elementary Science Olympiad Competition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Event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1030288"/>
            <a:ext cx="1905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Video on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https://youtu.be/EJeAuQ7pkpc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989" y="142703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Terms you need to know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341" y="1290918"/>
            <a:ext cx="11269361" cy="4886045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Conductor</a:t>
            </a:r>
            <a:r>
              <a:rPr lang="en-US" dirty="0" smtClean="0"/>
              <a:t>: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material through which heat or electricity flows easily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Insulator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material through which heat or electricity does not flow very well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Closed </a:t>
            </a:r>
            <a:r>
              <a:rPr lang="en-US" b="1" u="sng" dirty="0" smtClean="0"/>
              <a:t>Circuit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complete path that electricity can flow through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Open Circuit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broken or incomplete path that electricity cannot flow through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Short Circuit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problem in an electrical circuit where two or more wires that are not supposed to come in contact with each other touch.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Normally open Switch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switch that in its normal state won’t conduct electricity until the switch is activated</a:t>
            </a:r>
          </a:p>
          <a:p>
            <a:r>
              <a:rPr lang="en-US" u="sng" dirty="0" smtClean="0"/>
              <a:t>Normally Closed Switch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switch that in its normal state will conduct electricity until the switch is activated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Series Circuit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circuit in which the current must flow through each electrical device in order to complete the circuit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Parallel Circuit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circuit in which each electrical device is independently connected to the electrical source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Series-Parallel Circuit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 circuit in which some electrical devices work in series and some work in parallel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7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versus Parallel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https://www.youtube.com/watch?v=x2EuYqj_0Uk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84" y="3652557"/>
            <a:ext cx="2408238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758" y="3155669"/>
            <a:ext cx="2389187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2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Circuits can be described in a variety of ways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77" y="4327128"/>
            <a:ext cx="1257300" cy="152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032" y="1844876"/>
            <a:ext cx="10515600" cy="4351338"/>
          </a:xfrm>
        </p:spPr>
        <p:txBody>
          <a:bodyPr/>
          <a:lstStyle/>
          <a:p>
            <a:r>
              <a:rPr lang="en-US" dirty="0" smtClean="0"/>
              <a:t>They can be described with words	</a:t>
            </a:r>
          </a:p>
          <a:p>
            <a:pPr lvl="1"/>
            <a:r>
              <a:rPr lang="en-US" dirty="0" smtClean="0"/>
              <a:t>Ex. </a:t>
            </a:r>
            <a:r>
              <a:rPr lang="en-US" dirty="0"/>
              <a:t>A circuit contains a light bulb and a 1.5-Volt D-cell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can be described with pictures</a:t>
            </a:r>
          </a:p>
          <a:p>
            <a:pPr lvl="1"/>
            <a:r>
              <a:rPr lang="en-US" dirty="0" smtClean="0"/>
              <a:t>Ex.</a:t>
            </a:r>
          </a:p>
          <a:p>
            <a:pPr lvl="1"/>
            <a:endParaRPr lang="en-US" dirty="0"/>
          </a:p>
          <a:p>
            <a:r>
              <a:rPr lang="en-US" dirty="0" smtClean="0"/>
              <a:t>They can also be described with symbols (we call this a Schematic)</a:t>
            </a:r>
          </a:p>
          <a:p>
            <a:pPr lvl="1"/>
            <a:r>
              <a:rPr lang="en-US" dirty="0" smtClean="0"/>
              <a:t>Ex. </a:t>
            </a:r>
            <a:endParaRPr lang="en-US" dirty="0"/>
          </a:p>
        </p:txBody>
      </p:sp>
      <p:pic>
        <p:nvPicPr>
          <p:cNvPr id="3074" name="Picture 2" descr="http://www.physicsclassroom.com/Class/circuits/u9l4a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50" y="3229970"/>
            <a:ext cx="11049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94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Symbols you need to know</a:t>
            </a:r>
            <a:endParaRPr lang="en-US" dirty="0"/>
          </a:p>
        </p:txBody>
      </p:sp>
      <p:pic>
        <p:nvPicPr>
          <p:cNvPr id="4" name="Content Placeholder 3" descr="Battery (One Cell)" title="Battery (One Cell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59" y="1885624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51" y="1923744"/>
            <a:ext cx="612140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240" y="1893228"/>
            <a:ext cx="612140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116" y="1902779"/>
            <a:ext cx="612140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402" y="4179815"/>
            <a:ext cx="612140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61885"/>
            <a:ext cx="612140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292" y="4161885"/>
            <a:ext cx="612140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116" y="4161885"/>
            <a:ext cx="612140" cy="6121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645459" y="2495224"/>
            <a:ext cx="184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Battery (One Cell)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88024" y="2495224"/>
            <a:ext cx="1960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Battery (Multi-Cell)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87135" y="2505368"/>
            <a:ext cx="1115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 Bulb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61917" y="2495224"/>
            <a:ext cx="227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 Normally Open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1910767"/>
            <a:ext cx="1092200" cy="5461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665847" y="2495224"/>
            <a:ext cx="238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 Normally Closed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3717" y="4691572"/>
            <a:ext cx="177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Conductor (wire)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7994" y="4691572"/>
            <a:ext cx="2047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Crossed Conductors</a:t>
            </a:r>
          </a:p>
          <a:p>
            <a:pPr algn="ctr"/>
            <a:r>
              <a:rPr lang="en-US" dirty="0" smtClean="0"/>
              <a:t>(Not Connected)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51916" y="4691572"/>
            <a:ext cx="2047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Crossed Conductors</a:t>
            </a:r>
          </a:p>
          <a:p>
            <a:pPr algn="ctr"/>
            <a:r>
              <a:rPr lang="en-US" dirty="0" smtClean="0"/>
              <a:t>(Connected)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014439" y="469157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Fuse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83768" y="4272229"/>
            <a:ext cx="1321953" cy="39145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031499" y="4691572"/>
            <a:ext cx="92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036" y="1951550"/>
            <a:ext cx="560126" cy="49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5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8" grpId="0"/>
      <p:bldP spid="19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schematics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4890"/>
            <a:ext cx="2129207" cy="221792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135" y="2004890"/>
            <a:ext cx="2215776" cy="23607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639" y="1833498"/>
            <a:ext cx="2737596" cy="270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Play</a:t>
            </a:r>
            <a:endParaRPr lang="en-US" dirty="0"/>
          </a:p>
        </p:txBody>
      </p:sp>
      <p:pic>
        <p:nvPicPr>
          <p:cNvPr id="4098" name="Picture 2" descr="https://phet.colorado.edu/sims/html/circuit-construction-kit-dc/latest/circuit-construction-kit-dc-600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353" y="2478059"/>
            <a:ext cx="5632848" cy="369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18161" y="1506022"/>
            <a:ext cx="896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err="1" smtClean="0"/>
              <a:t>Fislerso.com</a:t>
            </a:r>
            <a:r>
              <a:rPr lang="en-US" dirty="0" smtClean="0"/>
              <a:t> and click on </a:t>
            </a:r>
            <a:r>
              <a:rPr lang="en-US" smtClean="0"/>
              <a:t>Event Resources</a:t>
            </a:r>
            <a:r>
              <a:rPr lang="en-US" dirty="0" smtClean="0"/>
              <a:t>, then click on the picture that looks like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Series circuit with 1 Battery 2 light bulbs and a switch to turn both batteries on or off at the same time</a:t>
            </a:r>
          </a:p>
          <a:p>
            <a:endParaRPr lang="en-US" dirty="0"/>
          </a:p>
          <a:p>
            <a:r>
              <a:rPr lang="en-US" dirty="0" smtClean="0"/>
              <a:t>Create a parallel circuit with the same components as above</a:t>
            </a:r>
          </a:p>
          <a:p>
            <a:endParaRPr lang="en-US" dirty="0"/>
          </a:p>
          <a:p>
            <a:r>
              <a:rPr lang="en-US" dirty="0" smtClean="0"/>
              <a:t>Add switches to your above circuit so that you can turn each bulb off individually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3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215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Arial</vt:lpstr>
      <vt:lpstr>Calibri</vt:lpstr>
      <vt:lpstr>Office Theme</vt:lpstr>
      <vt:lpstr>Circuit Wizardry</vt:lpstr>
      <vt:lpstr>Short Video on Electricity</vt:lpstr>
      <vt:lpstr>Terms you need to know</vt:lpstr>
      <vt:lpstr>Series versus Parallel Circuits</vt:lpstr>
      <vt:lpstr>Circuits can be described in a variety of ways</vt:lpstr>
      <vt:lpstr>Schematic Symbols you need to know</vt:lpstr>
      <vt:lpstr>Example schematics</vt:lpstr>
      <vt:lpstr>Lets Play</vt:lpstr>
      <vt:lpstr>Practice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Lab</dc:title>
  <dc:creator>Daryl Bowman</dc:creator>
  <cp:lastModifiedBy>Daryl Bowman</cp:lastModifiedBy>
  <cp:revision>18</cp:revision>
  <dcterms:created xsi:type="dcterms:W3CDTF">2019-02-13T21:28:41Z</dcterms:created>
  <dcterms:modified xsi:type="dcterms:W3CDTF">2019-02-14T18:24:07Z</dcterms:modified>
</cp:coreProperties>
</file>